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7" r:id="rId1"/>
  </p:sldMasterIdLst>
  <p:notesMasterIdLst>
    <p:notesMasterId r:id="rId8"/>
  </p:notesMasterIdLst>
  <p:sldIdLst>
    <p:sldId id="264" r:id="rId2"/>
    <p:sldId id="334" r:id="rId3"/>
    <p:sldId id="335" r:id="rId4"/>
    <p:sldId id="336" r:id="rId5"/>
    <p:sldId id="337" r:id="rId6"/>
    <p:sldId id="33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C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830"/>
  </p:normalViewPr>
  <p:slideViewPr>
    <p:cSldViewPr snapToGrid="0" snapToObjects="1">
      <p:cViewPr varScale="1">
        <p:scale>
          <a:sx n="93" d="100"/>
          <a:sy n="93" d="100"/>
        </p:scale>
        <p:origin x="216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4D7AA-6500-0A4D-A02B-5F64040A4146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AF616-6638-CC4D-96D4-D81328D9D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1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F616-6638-CC4D-96D4-D81328D9D8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8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7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2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661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90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573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63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1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28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5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9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9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8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9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5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BA3B9-A24B-3E45-B6B3-9539E7B11934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8B6ABD-5F0B-5142-A2D1-BFB71BE54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elp@northstarmls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Add/Edit Update and Downtime, June 4-6</a:t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5" y="1714500"/>
            <a:ext cx="9531927" cy="23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48049AD-9827-49E8-8BF5-32E175C8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AA99CFD-13BA-4D43-8274-E720ACDBE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46D58D6-64B0-4752-8159-24114F47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C16801F7-F15E-4355-8767-26487BA8B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25">
              <a:extLst>
                <a:ext uri="{FF2B5EF4-FFF2-40B4-BE49-F238E27FC236}">
                  <a16:creationId xmlns:a16="http://schemas.microsoft.com/office/drawing/2014/main" id="{14FF0578-E224-4225-8396-B99D4881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4642C0E0-9644-41F1-8CF3-33779AA8A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Rectangle 27">
              <a:extLst>
                <a:ext uri="{FF2B5EF4-FFF2-40B4-BE49-F238E27FC236}">
                  <a16:creationId xmlns:a16="http://schemas.microsoft.com/office/drawing/2014/main" id="{5F77D9D3-628A-4607-B307-91AAA5603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8">
              <a:extLst>
                <a:ext uri="{FF2B5EF4-FFF2-40B4-BE49-F238E27FC236}">
                  <a16:creationId xmlns:a16="http://schemas.microsoft.com/office/drawing/2014/main" id="{0600759E-C22E-4F3D-8569-0DE8F1D49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9">
              <a:extLst>
                <a:ext uri="{FF2B5EF4-FFF2-40B4-BE49-F238E27FC236}">
                  <a16:creationId xmlns:a16="http://schemas.microsoft.com/office/drawing/2014/main" id="{9A4E951D-EAB0-4F6B-84AE-B5B25684F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B953BEA8-1B45-419E-BACD-49DB8888B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72B7FA08-1FF3-4AED-B4E9-587D81D6B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BB5AECA-78D2-E548-B911-016DBFD9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353" y="338134"/>
            <a:ext cx="9119998" cy="756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NorthstarMLS Add/Edit Update and Downtime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7D7C05-B0E4-1346-BF25-2766CFA7D68B}"/>
              </a:ext>
            </a:extLst>
          </p:cNvPr>
          <p:cNvSpPr txBox="1"/>
          <p:nvPr/>
        </p:nvSpPr>
        <p:spPr>
          <a:xfrm>
            <a:off x="649773" y="1267153"/>
            <a:ext cx="8596668" cy="52479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NorthstarMLS releasing a much needed and major database redesign the weekend of June 4-6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Add/Edit will be offline starting Friday June 4, 6:00pm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Back online by Sunday, June 6, 1:00pm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other NorthstarMLS systems will be available (Matrix, ShowingTime, Instanet Forms, etc.)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 aware of the timing: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those requiring weekend exposure, enter all new listings, edits, media, open houses, etc. no later than Friday, June 4, 6:00pm. The earlier the better—system traffic is expected to be high.</a:t>
            </a:r>
          </a:p>
        </p:txBody>
      </p:sp>
    </p:spTree>
    <p:extLst>
      <p:ext uri="{BB962C8B-B14F-4D97-AF65-F5344CB8AC3E}">
        <p14:creationId xmlns:p14="http://schemas.microsoft.com/office/powerpoint/2010/main" val="2367111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48049AD-9827-49E8-8BF5-32E175C8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AA99CFD-13BA-4D43-8274-E720ACDBE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46D58D6-64B0-4752-8159-24114F47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C16801F7-F15E-4355-8767-26487BA8B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25">
              <a:extLst>
                <a:ext uri="{FF2B5EF4-FFF2-40B4-BE49-F238E27FC236}">
                  <a16:creationId xmlns:a16="http://schemas.microsoft.com/office/drawing/2014/main" id="{14FF0578-E224-4225-8396-B99D4881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4642C0E0-9644-41F1-8CF3-33779AA8A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Rectangle 27">
              <a:extLst>
                <a:ext uri="{FF2B5EF4-FFF2-40B4-BE49-F238E27FC236}">
                  <a16:creationId xmlns:a16="http://schemas.microsoft.com/office/drawing/2014/main" id="{5F77D9D3-628A-4607-B307-91AAA5603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8">
              <a:extLst>
                <a:ext uri="{FF2B5EF4-FFF2-40B4-BE49-F238E27FC236}">
                  <a16:creationId xmlns:a16="http://schemas.microsoft.com/office/drawing/2014/main" id="{0600759E-C22E-4F3D-8569-0DE8F1D49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9">
              <a:extLst>
                <a:ext uri="{FF2B5EF4-FFF2-40B4-BE49-F238E27FC236}">
                  <a16:creationId xmlns:a16="http://schemas.microsoft.com/office/drawing/2014/main" id="{9A4E951D-EAB0-4F6B-84AE-B5B25684F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B953BEA8-1B45-419E-BACD-49DB8888B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72B7FA08-1FF3-4AED-B4E9-587D81D6B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BB5AECA-78D2-E548-B911-016DBFD9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353" y="338134"/>
            <a:ext cx="9119998" cy="756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NorthstarMLS Add/Edit Update and Downtime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7D7C05-B0E4-1346-BF25-2766CFA7D68B}"/>
              </a:ext>
            </a:extLst>
          </p:cNvPr>
          <p:cNvSpPr txBox="1"/>
          <p:nvPr/>
        </p:nvSpPr>
        <p:spPr>
          <a:xfrm>
            <a:off x="649773" y="1267153"/>
            <a:ext cx="8596668" cy="52479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will happen with listings scheduled to expire during the downtime?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Expiration Date is Friday June 4, the listing will expire June 4 when Add/Edit goes offline at 6pm.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Expiration Date is Saturday June 5, the listing will expire when Add/Edit comes back online June 6 (approximately 1pm).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Expiration Date is Sunday June 6, the listing will expire normally that night (12:01am June 7).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88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48049AD-9827-49E8-8BF5-32E175C8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AA99CFD-13BA-4D43-8274-E720ACDBE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46D58D6-64B0-4752-8159-24114F47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C16801F7-F15E-4355-8767-26487BA8B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25">
              <a:extLst>
                <a:ext uri="{FF2B5EF4-FFF2-40B4-BE49-F238E27FC236}">
                  <a16:creationId xmlns:a16="http://schemas.microsoft.com/office/drawing/2014/main" id="{14FF0578-E224-4225-8396-B99D4881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4642C0E0-9644-41F1-8CF3-33779AA8A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Rectangle 27">
              <a:extLst>
                <a:ext uri="{FF2B5EF4-FFF2-40B4-BE49-F238E27FC236}">
                  <a16:creationId xmlns:a16="http://schemas.microsoft.com/office/drawing/2014/main" id="{5F77D9D3-628A-4607-B307-91AAA5603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8">
              <a:extLst>
                <a:ext uri="{FF2B5EF4-FFF2-40B4-BE49-F238E27FC236}">
                  <a16:creationId xmlns:a16="http://schemas.microsoft.com/office/drawing/2014/main" id="{0600759E-C22E-4F3D-8569-0DE8F1D49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9">
              <a:extLst>
                <a:ext uri="{FF2B5EF4-FFF2-40B4-BE49-F238E27FC236}">
                  <a16:creationId xmlns:a16="http://schemas.microsoft.com/office/drawing/2014/main" id="{9A4E951D-EAB0-4F6B-84AE-B5B25684F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B953BEA8-1B45-419E-BACD-49DB8888B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72B7FA08-1FF3-4AED-B4E9-587D81D6B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BB5AECA-78D2-E548-B911-016DBFD9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353" y="338134"/>
            <a:ext cx="9119998" cy="756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NorthstarMLS Add/Edit Update and Downtime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7D7C05-B0E4-1346-BF25-2766CFA7D68B}"/>
              </a:ext>
            </a:extLst>
          </p:cNvPr>
          <p:cNvSpPr txBox="1"/>
          <p:nvPr/>
        </p:nvSpPr>
        <p:spPr>
          <a:xfrm>
            <a:off x="649773" y="1267153"/>
            <a:ext cx="8596668" cy="52479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will happen with Coming Soon status listings scheduled to go Active status during the downtime?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the Expected Market (Availability Date) is set for Saturday June 5, the listing will become Active Friday June 4 when Add/Edit goes offline at 6pm.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the Expected Market (Availability Date) is set for Sunday June 6, the listing will become Active when Add/Edit comes back online June 6 (approximately 1pm).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31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48049AD-9827-49E8-8BF5-32E175C8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AA99CFD-13BA-4D43-8274-E720ACDBE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46D58D6-64B0-4752-8159-24114F47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C16801F7-F15E-4355-8767-26487BA8B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25">
              <a:extLst>
                <a:ext uri="{FF2B5EF4-FFF2-40B4-BE49-F238E27FC236}">
                  <a16:creationId xmlns:a16="http://schemas.microsoft.com/office/drawing/2014/main" id="{14FF0578-E224-4225-8396-B99D4881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4642C0E0-9644-41F1-8CF3-33779AA8A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Rectangle 27">
              <a:extLst>
                <a:ext uri="{FF2B5EF4-FFF2-40B4-BE49-F238E27FC236}">
                  <a16:creationId xmlns:a16="http://schemas.microsoft.com/office/drawing/2014/main" id="{5F77D9D3-628A-4607-B307-91AAA5603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8">
              <a:extLst>
                <a:ext uri="{FF2B5EF4-FFF2-40B4-BE49-F238E27FC236}">
                  <a16:creationId xmlns:a16="http://schemas.microsoft.com/office/drawing/2014/main" id="{0600759E-C22E-4F3D-8569-0DE8F1D49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9">
              <a:extLst>
                <a:ext uri="{FF2B5EF4-FFF2-40B4-BE49-F238E27FC236}">
                  <a16:creationId xmlns:a16="http://schemas.microsoft.com/office/drawing/2014/main" id="{9A4E951D-EAB0-4F6B-84AE-B5B25684F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B953BEA8-1B45-419E-BACD-49DB8888B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72B7FA08-1FF3-4AED-B4E9-587D81D6B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BB5AECA-78D2-E548-B911-016DBFD9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353" y="338134"/>
            <a:ext cx="9119998" cy="756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NorthstarMLS Add/Edit Update and Downtime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7D7C05-B0E4-1346-BF25-2766CFA7D68B}"/>
              </a:ext>
            </a:extLst>
          </p:cNvPr>
          <p:cNvSpPr txBox="1"/>
          <p:nvPr/>
        </p:nvSpPr>
        <p:spPr>
          <a:xfrm>
            <a:off x="649773" y="1267153"/>
            <a:ext cx="8596668" cy="52479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Don’t forget to get your weekend open houses entered early. Keep in mind that once Add/Edit goes offline, you cannot edit or cancel them.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Starting Friday afternoon June 4th, MLS rules for completion of listing entry, photo uploads and status changes will be paused to account for the downtime.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Changes to the Add/Edit interface will be minor. A short video demonstrating these will be available soon.</a:t>
            </a:r>
          </a:p>
        </p:txBody>
      </p:sp>
    </p:spTree>
    <p:extLst>
      <p:ext uri="{BB962C8B-B14F-4D97-AF65-F5344CB8AC3E}">
        <p14:creationId xmlns:p14="http://schemas.microsoft.com/office/powerpoint/2010/main" val="1020589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48049AD-9827-49E8-8BF5-32E175C8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AA99CFD-13BA-4D43-8274-E720ACDBE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46D58D6-64B0-4752-8159-24114F47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C16801F7-F15E-4355-8767-26487BA8B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Rectangle 25">
              <a:extLst>
                <a:ext uri="{FF2B5EF4-FFF2-40B4-BE49-F238E27FC236}">
                  <a16:creationId xmlns:a16="http://schemas.microsoft.com/office/drawing/2014/main" id="{14FF0578-E224-4225-8396-B99D4881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4642C0E0-9644-41F1-8CF3-33779AA8A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Rectangle 27">
              <a:extLst>
                <a:ext uri="{FF2B5EF4-FFF2-40B4-BE49-F238E27FC236}">
                  <a16:creationId xmlns:a16="http://schemas.microsoft.com/office/drawing/2014/main" id="{5F77D9D3-628A-4607-B307-91AAA5603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8">
              <a:extLst>
                <a:ext uri="{FF2B5EF4-FFF2-40B4-BE49-F238E27FC236}">
                  <a16:creationId xmlns:a16="http://schemas.microsoft.com/office/drawing/2014/main" id="{0600759E-C22E-4F3D-8569-0DE8F1D49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9">
              <a:extLst>
                <a:ext uri="{FF2B5EF4-FFF2-40B4-BE49-F238E27FC236}">
                  <a16:creationId xmlns:a16="http://schemas.microsoft.com/office/drawing/2014/main" id="{9A4E951D-EAB0-4F6B-84AE-B5B25684F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B953BEA8-1B45-419E-BACD-49DB8888B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72B7FA08-1FF3-4AED-B4E9-587D81D6B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BB5AECA-78D2-E548-B911-016DBFD9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353" y="338134"/>
            <a:ext cx="9119998" cy="756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NorthstarMLS Add/Edit Update and Downtime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7D7C05-B0E4-1346-BF25-2766CFA7D68B}"/>
              </a:ext>
            </a:extLst>
          </p:cNvPr>
          <p:cNvSpPr txBox="1"/>
          <p:nvPr/>
        </p:nvSpPr>
        <p:spPr>
          <a:xfrm>
            <a:off x="649773" y="1267153"/>
            <a:ext cx="8596668" cy="52479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 prepared: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 your calendar for a reminder of the downtime.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in with your sellers. Get any listing changes they want for the weekend in advance of the downtime.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Help spread the word among your colleagues.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Questions?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Contact the NorthstarMLS Help Desk at 651-251-5456 or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help@northstarmls.com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M-F 8:00-5:00.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8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464</Words>
  <Application>Microsoft Macintosh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Add/Edit Update and Downtime, June 4-6 </vt:lpstr>
      <vt:lpstr>NorthstarMLS Add/Edit Update and Downtime</vt:lpstr>
      <vt:lpstr>NorthstarMLS Add/Edit Update and Downtime</vt:lpstr>
      <vt:lpstr>NorthstarMLS Add/Edit Update and Downtime</vt:lpstr>
      <vt:lpstr>NorthstarMLS Add/Edit Update and Downtime</vt:lpstr>
      <vt:lpstr>NorthstarMLS Add/Edit Update and Downtime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NPS Survey Results</dc:title>
  <dc:creator>Tom Flaherty</dc:creator>
  <cp:lastModifiedBy>Tom Flaherty</cp:lastModifiedBy>
  <cp:revision>18</cp:revision>
  <dcterms:created xsi:type="dcterms:W3CDTF">2020-08-12T15:49:57Z</dcterms:created>
  <dcterms:modified xsi:type="dcterms:W3CDTF">2021-05-25T18:22:33Z</dcterms:modified>
</cp:coreProperties>
</file>